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6"/>
  </p:notes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C3300"/>
    <a:srgbClr val="DCF4FA"/>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1284" y="72"/>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853AF5-77A0-4BDD-8FE4-2BAFF8463605}" type="datetimeFigureOut">
              <a:rPr lang="tr-TR" smtClean="0"/>
              <a:t>1.9.2022</a:t>
            </a:fld>
            <a:endParaRPr lang="tr-TR"/>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52EC3F-BD22-4BA6-8926-FDEAC362B5D5}" type="slidenum">
              <a:rPr lang="tr-TR" smtClean="0"/>
              <a:t>‹#›</a:t>
            </a:fld>
            <a:endParaRPr lang="tr-TR"/>
          </a:p>
        </p:txBody>
      </p:sp>
    </p:spTree>
    <p:extLst>
      <p:ext uri="{BB962C8B-B14F-4D97-AF65-F5344CB8AC3E}">
        <p14:creationId xmlns:p14="http://schemas.microsoft.com/office/powerpoint/2010/main" val="4022521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D52EC3F-BD22-4BA6-8926-FDEAC362B5D5}" type="slidenum">
              <a:rPr lang="tr-TR" smtClean="0"/>
              <a:t>1</a:t>
            </a:fld>
            <a:endParaRPr lang="tr-TR"/>
          </a:p>
        </p:txBody>
      </p:sp>
    </p:spTree>
    <p:extLst>
      <p:ext uri="{BB962C8B-B14F-4D97-AF65-F5344CB8AC3E}">
        <p14:creationId xmlns:p14="http://schemas.microsoft.com/office/powerpoint/2010/main" val="642251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tr-TR"/>
              <a:t>Asıl başlık stilini düzenlemek için tıklayın</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6C91E0DE-1AFE-4C88-B85A-8630037ABCF5}" type="datetimeFigureOut">
              <a:rPr lang="tr-TR" smtClean="0"/>
              <a:t>1.9.2022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1089683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C91E0DE-1AFE-4C88-B85A-8630037ABCF5}" type="datetimeFigureOut">
              <a:rPr lang="tr-TR" smtClean="0"/>
              <a:t>1.9.2022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2365787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C91E0DE-1AFE-4C88-B85A-8630037ABCF5}" type="datetimeFigureOut">
              <a:rPr lang="tr-TR" smtClean="0"/>
              <a:t>1.9.2022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3565568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81038" y="1518082"/>
            <a:ext cx="8543925" cy="601846"/>
          </a:xfrm>
        </p:spPr>
        <p:txBody>
          <a:bodyPr>
            <a:normAutofit/>
          </a:bodyPr>
          <a:lstStyle>
            <a:lvl1pPr>
              <a:defRPr sz="3400">
                <a:latin typeface="Arial" panose="020B0604020202020204" pitchFamily="34" charset="0"/>
                <a:cs typeface="Arial" panose="020B0604020202020204" pitchFamily="34" charset="0"/>
              </a:defRPr>
            </a:lvl1pPr>
          </a:lstStyle>
          <a:p>
            <a:r>
              <a:rPr lang="tr-TR" dirty="0"/>
              <a:t>Asıl başlık stilini düzenlemek için tıklayın</a:t>
            </a:r>
            <a:endParaRPr lang="en-US" dirty="0"/>
          </a:p>
        </p:txBody>
      </p:sp>
      <p:sp>
        <p:nvSpPr>
          <p:cNvPr id="3" name="Content Placeholder 2"/>
          <p:cNvSpPr>
            <a:spLocks noGrp="1"/>
          </p:cNvSpPr>
          <p:nvPr>
            <p:ph idx="1"/>
          </p:nvPr>
        </p:nvSpPr>
        <p:spPr>
          <a:xfrm>
            <a:off x="681038" y="2299317"/>
            <a:ext cx="8543925" cy="3877646"/>
          </a:xfrm>
        </p:spPr>
        <p:txBody>
          <a:bodyPr/>
          <a:lstStyle>
            <a:lvl1pPr>
              <a:defRPr sz="1800">
                <a:latin typeface="Arial" panose="020B0604020202020204" pitchFamily="34" charset="0"/>
                <a:cs typeface="Arial" panose="020B0604020202020204" pitchFamily="34" charset="0"/>
              </a:defRPr>
            </a:lvl1pPr>
            <a:lvl2pPr>
              <a:defRPr sz="16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200">
                <a:latin typeface="Arial" panose="020B0604020202020204" pitchFamily="34" charset="0"/>
                <a:cs typeface="Arial" panose="020B0604020202020204" pitchFamily="34" charset="0"/>
              </a:defRPr>
            </a:lvl4pPr>
            <a:lvl5pPr>
              <a:defRPr sz="1000">
                <a:latin typeface="Arial" panose="020B0604020202020204" pitchFamily="34" charset="0"/>
                <a:cs typeface="Arial" panose="020B0604020202020204" pitchFamily="34" charset="0"/>
              </a:defRPr>
            </a:lvl5pPr>
          </a:lstStyle>
          <a:p>
            <a:pPr lvl="0"/>
            <a:r>
              <a:rPr lang="tr-TR" dirty="0"/>
              <a:t>Asıl metin stillerini düzenlemek için tıklayın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10"/>
          </p:nvPr>
        </p:nvSpPr>
        <p:spPr/>
        <p:txBody>
          <a:bodyPr/>
          <a:lstStyle/>
          <a:p>
            <a:fld id="{6C91E0DE-1AFE-4C88-B85A-8630037ABCF5}" type="datetimeFigureOut">
              <a:rPr lang="tr-TR" smtClean="0"/>
              <a:t>1.9.2022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254738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C91E0DE-1AFE-4C88-B85A-8630037ABCF5}" type="datetimeFigureOut">
              <a:rPr lang="tr-TR" smtClean="0"/>
              <a:t>1.9.2022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691649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6C91E0DE-1AFE-4C88-B85A-8630037ABCF5}" type="datetimeFigureOut">
              <a:rPr lang="tr-TR" smtClean="0"/>
              <a:t>1.9.2022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2513427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82329" y="2505075"/>
            <a:ext cx="4190702"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014913" y="2505075"/>
            <a:ext cx="4211340"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6C91E0DE-1AFE-4C88-B85A-8630037ABCF5}" type="datetimeFigureOut">
              <a:rPr lang="tr-TR" smtClean="0"/>
              <a:t>1.9.2022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2751086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6C91E0DE-1AFE-4C88-B85A-8630037ABCF5}" type="datetimeFigureOut">
              <a:rPr lang="tr-TR" smtClean="0"/>
              <a:t>1.9.2022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1360489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91E0DE-1AFE-4C88-B85A-8630037ABCF5}" type="datetimeFigureOut">
              <a:rPr lang="tr-TR" smtClean="0"/>
              <a:t>1.9.2022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2140684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6C91E0DE-1AFE-4C88-B85A-8630037ABCF5}" type="datetimeFigureOut">
              <a:rPr lang="tr-TR" smtClean="0"/>
              <a:t>1.9.2022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73009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6C91E0DE-1AFE-4C88-B85A-8630037ABCF5}" type="datetimeFigureOut">
              <a:rPr lang="tr-TR" smtClean="0"/>
              <a:t>1.9.2022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4AB2A3-D668-4FD8-A77D-719D67EDD0DC}" type="slidenum">
              <a:rPr lang="tr-TR" smtClean="0"/>
              <a:t>‹#›</a:t>
            </a:fld>
            <a:endParaRPr lang="tr-TR"/>
          </a:p>
        </p:txBody>
      </p:sp>
    </p:spTree>
    <p:extLst>
      <p:ext uri="{BB962C8B-B14F-4D97-AF65-F5344CB8AC3E}">
        <p14:creationId xmlns:p14="http://schemas.microsoft.com/office/powerpoint/2010/main" val="3413759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91E0DE-1AFE-4C88-B85A-8630037ABCF5}" type="datetimeFigureOut">
              <a:rPr lang="tr-TR" smtClean="0"/>
              <a:t>1.9.2022</a:t>
            </a:fld>
            <a:endParaRPr lang="tr-T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4AB2A3-D668-4FD8-A77D-719D67EDD0DC}" type="slidenum">
              <a:rPr lang="tr-TR" smtClean="0"/>
              <a:t>‹#›</a:t>
            </a:fld>
            <a:endParaRPr lang="tr-TR"/>
          </a:p>
        </p:txBody>
      </p:sp>
    </p:spTree>
    <p:extLst>
      <p:ext uri="{BB962C8B-B14F-4D97-AF65-F5344CB8AC3E}">
        <p14:creationId xmlns:p14="http://schemas.microsoft.com/office/powerpoint/2010/main" val="377724203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6F088F4-C766-4BE9-B314-F932E78D0875}"/>
              </a:ext>
            </a:extLst>
          </p:cNvPr>
          <p:cNvSpPr>
            <a:spLocks noGrp="1"/>
          </p:cNvSpPr>
          <p:nvPr>
            <p:ph type="ctrTitle"/>
          </p:nvPr>
        </p:nvSpPr>
        <p:spPr>
          <a:xfrm>
            <a:off x="1" y="3215045"/>
            <a:ext cx="9906000" cy="1822782"/>
          </a:xfrm>
          <a:solidFill>
            <a:srgbClr val="C00000"/>
          </a:solidFill>
        </p:spPr>
        <p:txBody>
          <a:bodyPr>
            <a:normAutofit fontScale="90000"/>
          </a:bodyPr>
          <a:lstStyle/>
          <a:p>
            <a:br>
              <a:rPr lang="tr-TR" dirty="0">
                <a:solidFill>
                  <a:schemeClr val="bg1"/>
                </a:solidFill>
              </a:rPr>
            </a:br>
            <a:br>
              <a:rPr lang="tr-TR" dirty="0">
                <a:solidFill>
                  <a:schemeClr val="bg1"/>
                </a:solidFill>
              </a:rPr>
            </a:br>
            <a:br>
              <a:rPr lang="tr-TR" dirty="0">
                <a:solidFill>
                  <a:schemeClr val="bg1"/>
                </a:solidFill>
              </a:rPr>
            </a:br>
            <a:r>
              <a:rPr lang="tr-TR" sz="4400" dirty="0">
                <a:solidFill>
                  <a:schemeClr val="bg1"/>
                </a:solidFill>
                <a:latin typeface="Arial" panose="020B0604020202020204" pitchFamily="34" charset="0"/>
                <a:cs typeface="Arial" panose="020B0604020202020204" pitchFamily="34" charset="0"/>
              </a:rPr>
              <a:t>Ders Adı ……</a:t>
            </a:r>
            <a:br>
              <a:rPr lang="tr-TR" sz="4400" dirty="0">
                <a:solidFill>
                  <a:schemeClr val="bg1"/>
                </a:solidFill>
                <a:latin typeface="Arial" panose="020B0604020202020204" pitchFamily="34" charset="0"/>
                <a:cs typeface="Arial" panose="020B0604020202020204" pitchFamily="34" charset="0"/>
              </a:rPr>
            </a:br>
            <a:br>
              <a:rPr lang="tr-TR" sz="4400" dirty="0">
                <a:solidFill>
                  <a:schemeClr val="bg1"/>
                </a:solidFill>
                <a:latin typeface="Arial" panose="020B0604020202020204" pitchFamily="34" charset="0"/>
                <a:cs typeface="Arial" panose="020B0604020202020204" pitchFamily="34" charset="0"/>
              </a:rPr>
            </a:br>
            <a:r>
              <a:rPr lang="tr-TR" sz="1600" dirty="0">
                <a:solidFill>
                  <a:schemeClr val="bg1"/>
                </a:solidFill>
                <a:latin typeface="Arial" panose="020B0604020202020204" pitchFamily="34" charset="0"/>
                <a:cs typeface="Arial" panose="020B0604020202020204" pitchFamily="34" charset="0"/>
              </a:rPr>
              <a:t>Prof. Dr./Doç. Dr./Dr. </a:t>
            </a:r>
            <a:r>
              <a:rPr lang="tr-TR" sz="1600" dirty="0" err="1">
                <a:solidFill>
                  <a:schemeClr val="bg1"/>
                </a:solidFill>
                <a:latin typeface="Arial" panose="020B0604020202020204" pitchFamily="34" charset="0"/>
                <a:cs typeface="Arial" panose="020B0604020202020204" pitchFamily="34" charset="0"/>
              </a:rPr>
              <a:t>Öğr</a:t>
            </a:r>
            <a:r>
              <a:rPr lang="tr-TR" sz="1600" dirty="0">
                <a:solidFill>
                  <a:schemeClr val="bg1"/>
                </a:solidFill>
                <a:latin typeface="Arial" panose="020B0604020202020204" pitchFamily="34" charset="0"/>
                <a:cs typeface="Arial" panose="020B0604020202020204" pitchFamily="34" charset="0"/>
              </a:rPr>
              <a:t>. Üyesi/</a:t>
            </a:r>
            <a:r>
              <a:rPr lang="tr-TR" sz="1600" dirty="0" err="1">
                <a:solidFill>
                  <a:schemeClr val="bg1"/>
                </a:solidFill>
                <a:latin typeface="Arial" panose="020B0604020202020204" pitchFamily="34" charset="0"/>
                <a:cs typeface="Arial" panose="020B0604020202020204" pitchFamily="34" charset="0"/>
              </a:rPr>
              <a:t>Öğr</a:t>
            </a:r>
            <a:r>
              <a:rPr lang="tr-TR" sz="1600" dirty="0">
                <a:solidFill>
                  <a:schemeClr val="bg1"/>
                </a:solidFill>
                <a:latin typeface="Arial" panose="020B0604020202020204" pitchFamily="34" charset="0"/>
                <a:cs typeface="Arial" panose="020B0604020202020204" pitchFamily="34" charset="0"/>
              </a:rPr>
              <a:t>. Gör./</a:t>
            </a:r>
            <a:r>
              <a:rPr lang="tr-TR" sz="1600" dirty="0" err="1">
                <a:solidFill>
                  <a:schemeClr val="bg1"/>
                </a:solidFill>
                <a:latin typeface="Arial" panose="020B0604020202020204" pitchFamily="34" charset="0"/>
                <a:cs typeface="Arial" panose="020B0604020202020204" pitchFamily="34" charset="0"/>
              </a:rPr>
              <a:t>Araş</a:t>
            </a:r>
            <a:r>
              <a:rPr lang="tr-TR" sz="1600" dirty="0">
                <a:solidFill>
                  <a:schemeClr val="bg1"/>
                </a:solidFill>
                <a:latin typeface="Arial" panose="020B0604020202020204" pitchFamily="34" charset="0"/>
                <a:cs typeface="Arial" panose="020B0604020202020204" pitchFamily="34" charset="0"/>
              </a:rPr>
              <a:t>. Gör. Dr. İsim </a:t>
            </a:r>
            <a:r>
              <a:rPr lang="tr-TR" sz="1600" dirty="0" err="1">
                <a:solidFill>
                  <a:schemeClr val="bg1"/>
                </a:solidFill>
                <a:latin typeface="Arial" panose="020B0604020202020204" pitchFamily="34" charset="0"/>
                <a:cs typeface="Arial" panose="020B0604020202020204" pitchFamily="34" charset="0"/>
              </a:rPr>
              <a:t>Soyisim</a:t>
            </a:r>
            <a:r>
              <a:rPr lang="tr-TR" sz="1600" dirty="0">
                <a:solidFill>
                  <a:schemeClr val="bg1"/>
                </a:solidFill>
                <a:latin typeface="Arial" panose="020B0604020202020204" pitchFamily="34" charset="0"/>
                <a:cs typeface="Arial" panose="020B0604020202020204" pitchFamily="34" charset="0"/>
              </a:rPr>
              <a:t> </a:t>
            </a:r>
            <a:br>
              <a:rPr lang="tr-TR" sz="1600" dirty="0">
                <a:solidFill>
                  <a:schemeClr val="bg1"/>
                </a:solidFill>
                <a:latin typeface="Arial" panose="020B0604020202020204" pitchFamily="34" charset="0"/>
                <a:cs typeface="Arial" panose="020B0604020202020204" pitchFamily="34" charset="0"/>
              </a:rPr>
            </a:br>
            <a:endParaRPr lang="tr-TR" sz="1600" dirty="0">
              <a:solidFill>
                <a:schemeClr val="bg1"/>
              </a:solidFill>
              <a:latin typeface="Arial" panose="020B0604020202020204" pitchFamily="34" charset="0"/>
              <a:cs typeface="Arial" panose="020B0604020202020204" pitchFamily="34" charset="0"/>
            </a:endParaRPr>
          </a:p>
        </p:txBody>
      </p:sp>
      <p:sp>
        <p:nvSpPr>
          <p:cNvPr id="4" name="Metin kutusu 3"/>
          <p:cNvSpPr txBox="1"/>
          <p:nvPr/>
        </p:nvSpPr>
        <p:spPr>
          <a:xfrm>
            <a:off x="0" y="6263427"/>
            <a:ext cx="1008667" cy="261610"/>
          </a:xfrm>
          <a:prstGeom prst="rect">
            <a:avLst/>
          </a:prstGeom>
          <a:solidFill>
            <a:srgbClr val="DCF4FA"/>
          </a:solidFill>
        </p:spPr>
        <p:txBody>
          <a:bodyPr wrap="square" rtlCol="0">
            <a:spAutoFit/>
          </a:bodyPr>
          <a:lstStyle/>
          <a:p>
            <a:r>
              <a:rPr lang="tr-TR" sz="1100" dirty="0">
                <a:latin typeface="Arial" panose="020B0604020202020204" pitchFamily="34" charset="0"/>
                <a:cs typeface="Arial" panose="020B0604020202020204" pitchFamily="34" charset="0"/>
              </a:rPr>
              <a:t>Hafta ….</a:t>
            </a:r>
          </a:p>
        </p:txBody>
      </p:sp>
    </p:spTree>
    <p:extLst>
      <p:ext uri="{BB962C8B-B14F-4D97-AF65-F5344CB8AC3E}">
        <p14:creationId xmlns:p14="http://schemas.microsoft.com/office/powerpoint/2010/main" val="2994806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501817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604978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592319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4028798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882202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700" dirty="0">
                <a:latin typeface="Arial" panose="020B0604020202020204" pitchFamily="34" charset="0"/>
                <a:cs typeface="Arial" panose="020B0604020202020204" pitchFamily="34" charset="0"/>
              </a:rPr>
              <a:t>Konu Başlığı </a:t>
            </a:r>
          </a:p>
        </p:txBody>
      </p:sp>
      <p:sp>
        <p:nvSpPr>
          <p:cNvPr id="3" name="İçerik Yer Tutucusu 2"/>
          <p:cNvSpPr>
            <a:spLocks noGrp="1"/>
          </p:cNvSpPr>
          <p:nvPr>
            <p:ph idx="1"/>
          </p:nvPr>
        </p:nvSpPr>
        <p:spPr/>
        <p:txBody>
          <a:bodyPr>
            <a:normAutofit fontScale="92500" lnSpcReduction="20000"/>
          </a:bodyPr>
          <a:lstStyle/>
          <a:p>
            <a:pPr algn="just">
              <a:lnSpc>
                <a:spcPct val="150000"/>
              </a:lnSpc>
            </a:pPr>
            <a:r>
              <a:rPr lang="tr-TR" sz="1800" dirty="0">
                <a:latin typeface="Arial" panose="020B0604020202020204" pitchFamily="34" charset="0"/>
                <a:cs typeface="Arial" panose="020B0604020202020204" pitchFamily="34" charset="0"/>
              </a:rPr>
              <a:t>Slaytlara ekleyeceğiniz metinler, 18 punto ve  </a:t>
            </a:r>
            <a:r>
              <a:rPr lang="tr-TR" sz="1800" dirty="0" err="1">
                <a:latin typeface="Arial" panose="020B0604020202020204" pitchFamily="34" charset="0"/>
                <a:cs typeface="Arial" panose="020B0604020202020204" pitchFamily="34" charset="0"/>
              </a:rPr>
              <a:t>Arial</a:t>
            </a:r>
            <a:r>
              <a:rPr lang="tr-TR" sz="1800" dirty="0">
                <a:latin typeface="Arial" panose="020B0604020202020204" pitchFamily="34" charset="0"/>
                <a:cs typeface="Arial" panose="020B0604020202020204" pitchFamily="34" charset="0"/>
              </a:rPr>
              <a:t> yazı tipinde olmalıdır</a:t>
            </a:r>
          </a:p>
          <a:p>
            <a:pPr algn="just">
              <a:lnSpc>
                <a:spcPct val="150000"/>
              </a:lnSpc>
            </a:pPr>
            <a:r>
              <a:rPr lang="tr-TR" sz="1800" dirty="0">
                <a:latin typeface="Arial" panose="020B0604020202020204" pitchFamily="34" charset="0"/>
                <a:cs typeface="Arial" panose="020B0604020202020204" pitchFamily="34" charset="0"/>
              </a:rPr>
              <a:t>Paragraflar yerine, kelimeler, maddeler ve kısa cümleler tercih edilmelidir. </a:t>
            </a:r>
          </a:p>
          <a:p>
            <a:pPr algn="just">
              <a:lnSpc>
                <a:spcPct val="150000"/>
              </a:lnSpc>
            </a:pPr>
            <a:r>
              <a:rPr lang="tr-TR" sz="1800" dirty="0">
                <a:latin typeface="Arial" panose="020B0604020202020204" pitchFamily="34" charset="0"/>
                <a:cs typeface="Arial" panose="020B0604020202020204" pitchFamily="34" charset="0"/>
              </a:rPr>
              <a:t>Bir slaytta en fazla 10 satır metin olmalıdır. </a:t>
            </a:r>
          </a:p>
          <a:p>
            <a:pPr algn="just">
              <a:lnSpc>
                <a:spcPct val="150000"/>
              </a:lnSpc>
            </a:pPr>
            <a:r>
              <a:rPr lang="tr-TR" sz="1800" dirty="0">
                <a:latin typeface="Arial" panose="020B0604020202020204" pitchFamily="34" charset="0"/>
                <a:cs typeface="Arial" panose="020B0604020202020204" pitchFamily="34" charset="0"/>
              </a:rPr>
              <a:t>Anlatım ilgili görsellerle zenginleştirilmelidir. (Örneğin Slayt Gösterisi sekmesinden slayt gösterisi kaydet ile) </a:t>
            </a:r>
          </a:p>
          <a:p>
            <a:pPr algn="just">
              <a:lnSpc>
                <a:spcPct val="160000"/>
              </a:lnSpc>
            </a:pPr>
            <a:r>
              <a:rPr lang="tr-TR" dirty="0"/>
              <a:t>Ders gününden en az 2 gün önce (tavsiye edilmekte olup yarıyıl içinde bulunan bütün haftalar için geçerlidir) veya dersten sonra en geç bir hafta içinde (son hafta hariç bütün haftalar için geçerlidir) BOYSİS ders sayfasına PDF formatında yüklenmelidir.</a:t>
            </a:r>
          </a:p>
          <a:p>
            <a:pPr algn="just">
              <a:lnSpc>
                <a:spcPct val="150000"/>
              </a:lnSpc>
            </a:pPr>
            <a:endParaRPr lang="tr-TR" sz="1800" dirty="0">
              <a:latin typeface="Arial" panose="020B0604020202020204" pitchFamily="34" charset="0"/>
              <a:cs typeface="Arial" panose="020B0604020202020204" pitchFamily="34" charset="0"/>
            </a:endParaRPr>
          </a:p>
          <a:p>
            <a:endParaRPr lang="tr-TR"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9426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dirty="0"/>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1524485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247344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995917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270390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1844445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1756008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1914029058"/>
      </p:ext>
    </p:extLst>
  </p:cSld>
  <p:clrMapOvr>
    <a:masterClrMapping/>
  </p:clrMapOvr>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Özel 2">
      <a:majorFont>
        <a:latin typeface="Garamond"/>
        <a:ea typeface=""/>
        <a:cs typeface=""/>
      </a:majorFont>
      <a:minorFont>
        <a:latin typeface="Garamond"/>
        <a:ea typeface=""/>
        <a:cs typeface=""/>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TotalTime>
  <Words>130</Words>
  <Application>Microsoft Office PowerPoint</Application>
  <PresentationFormat>A4 Kağıt (210x297 mm)</PresentationFormat>
  <Paragraphs>9</Paragraphs>
  <Slides>14</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Arial</vt:lpstr>
      <vt:lpstr>Calibri</vt:lpstr>
      <vt:lpstr>Garamond</vt:lpstr>
      <vt:lpstr>Office Teması</vt:lpstr>
      <vt:lpstr>   Ders Adı ……  Prof. Dr./Doç. Dr./Dr. Öğr. Üyesi/Öğr. Gör./Araş. Gör. Dr. İsim Soyisim  </vt:lpstr>
      <vt:lpstr>Konu Başlığı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Gamze AYDIN</dc:creator>
  <cp:lastModifiedBy>mypcc</cp:lastModifiedBy>
  <cp:revision>18</cp:revision>
  <dcterms:created xsi:type="dcterms:W3CDTF">2019-10-08T08:16:33Z</dcterms:created>
  <dcterms:modified xsi:type="dcterms:W3CDTF">2022-08-31T23:55:57Z</dcterms:modified>
</cp:coreProperties>
</file>